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192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495300"/>
            <a:ext cx="60452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7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838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193800"/>
            <a:ext cx="77343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8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09617"/>
            <a:ext cx="3040380" cy="65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3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389255"/>
            <a:ext cx="4137660" cy="6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765300"/>
            <a:ext cx="9855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0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79" y="274320"/>
            <a:ext cx="4884945" cy="63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92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76" y="320040"/>
            <a:ext cx="4504623" cy="62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52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444500"/>
            <a:ext cx="48006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9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1000"/>
            <a:ext cx="100584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32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23" y="411480"/>
            <a:ext cx="9719078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6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6405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4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82600"/>
            <a:ext cx="100076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6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711200"/>
            <a:ext cx="110617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50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190500"/>
            <a:ext cx="52959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9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546100"/>
            <a:ext cx="49911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53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609600"/>
            <a:ext cx="45974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3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50800"/>
            <a:ext cx="101727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35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9" y="408011"/>
            <a:ext cx="7886701" cy="60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64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368300"/>
            <a:ext cx="36068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7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20" y="-1434771"/>
            <a:ext cx="12466320" cy="993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4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698500"/>
            <a:ext cx="10109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3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308100"/>
            <a:ext cx="7505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5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55600"/>
            <a:ext cx="99822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2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275138"/>
            <a:ext cx="9806940" cy="627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56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20" y="320040"/>
            <a:ext cx="8301080" cy="61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5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444500"/>
            <a:ext cx="105283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24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426634"/>
            <a:ext cx="7978140" cy="59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73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368300"/>
            <a:ext cx="91948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69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11" y="411480"/>
            <a:ext cx="2938828" cy="60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07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533400"/>
            <a:ext cx="8102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5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8160"/>
            <a:ext cx="5257800" cy="57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71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698500"/>
            <a:ext cx="76962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8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990600"/>
            <a:ext cx="8813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53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876300"/>
            <a:ext cx="7340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101600"/>
            <a:ext cx="34417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71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609600"/>
            <a:ext cx="7467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15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7320"/>
            <a:ext cx="12192000" cy="1065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65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8622" y="933760"/>
            <a:ext cx="6515102" cy="49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32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5700" y="330200"/>
            <a:ext cx="73406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1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2298" y="873522"/>
            <a:ext cx="7086600" cy="53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07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842877"/>
            <a:ext cx="12466320" cy="89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54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901700"/>
            <a:ext cx="73406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99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0"/>
            <a:ext cx="7281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647700"/>
            <a:ext cx="72898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9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723900"/>
            <a:ext cx="4851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60" y="403907"/>
            <a:ext cx="8229600" cy="57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28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34" y="617220"/>
            <a:ext cx="8430526" cy="57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" y="450401"/>
            <a:ext cx="9166860" cy="603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39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89" y="594359"/>
            <a:ext cx="7751022" cy="57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66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0" y="656955"/>
            <a:ext cx="8663940" cy="557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90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80" y="506715"/>
            <a:ext cx="8481060" cy="58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20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40" y="-10644"/>
            <a:ext cx="7178040" cy="68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39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663597"/>
            <a:ext cx="7315200" cy="58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2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647700"/>
            <a:ext cx="72898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9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066800"/>
            <a:ext cx="20129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08990" y="-1561073"/>
            <a:ext cx="6120678" cy="9989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0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82087"/>
            <a:ext cx="2720340" cy="639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49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12</TotalTime>
  <Words>0</Words>
  <Application>Microsoft Macintosh PowerPoint</Application>
  <PresentationFormat>Widescreen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Calibri</vt:lpstr>
      <vt:lpstr>Calibri Light</vt:lpstr>
      <vt:lpstr>Arial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2016-04-06T19:15:18Z</dcterms:created>
  <dcterms:modified xsi:type="dcterms:W3CDTF">2016-04-06T19:27:51Z</dcterms:modified>
</cp:coreProperties>
</file>